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1D13B-D989-977D-304B-F9DE903C9764}" v="15" dt="2025-04-29T09:29:25.328"/>
    <p1510:client id="{B4E5F01C-0640-1A02-1342-FEDC3B3CEF70}" v="2" dt="2025-04-29T11:23:37.950"/>
    <p1510:client id="{F702F38C-CC43-F74E-80E1-5B6AE19F16CC}" v="378" dt="2025-04-29T12:48:24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76"/>
    <p:restoredTop sz="94666"/>
  </p:normalViewPr>
  <p:slideViewPr>
    <p:cSldViewPr snapToGrid="0">
      <p:cViewPr varScale="1">
        <p:scale>
          <a:sx n="116" d="100"/>
          <a:sy n="116" d="100"/>
        </p:scale>
        <p:origin x="19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media/image1.png>
</file>

<file path=docProps/app.xml><?xml version="1.0" encoding="utf-8"?>
<Properties xmlns="http://schemas.openxmlformats.org/officeDocument/2006/extended-properties" xmlns:vt="http://schemas.openxmlformats.org/officeDocument/2006/docPropsVTypes">
  <TotalTime>2713</TotalTime>
  <Words>161</Words>
  <Application>Microsoft Macintosh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Dynamic Form Generator</vt:lpstr>
      <vt:lpstr>PowerPoint Presentation</vt:lpstr>
      <vt:lpstr>Research</vt:lpstr>
      <vt:lpstr>Key Features</vt:lpstr>
      <vt:lpstr>Home Page</vt:lpstr>
      <vt:lpstr>Admin Dashboard</vt:lpstr>
      <vt:lpstr>User Dashboard</vt:lpstr>
      <vt:lpstr>Challenges Faced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Rudraksh Agarwal</dc:creator>
  <cp:lastModifiedBy>Rudraksh Agarwal</cp:lastModifiedBy>
  <cp:revision>2</cp:revision>
  <dcterms:created xsi:type="dcterms:W3CDTF">2025-04-27T15:53:24Z</dcterms:created>
  <dcterms:modified xsi:type="dcterms:W3CDTF">2025-04-29T13:06:28Z</dcterms:modified>
</cp:coreProperties>
</file>